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0A0B"/>
          </a:solidFill>
          <a:ln/>
        </p:spPr>
      </p:sp>
      <p:sp>
        <p:nvSpPr>
          <p:cNvPr id="3" name="Shape 1"/>
          <p:cNvSpPr/>
          <p:nvPr/>
        </p:nvSpPr>
        <p:spPr>
          <a:xfrm>
            <a:off x="640080" y="640080"/>
            <a:ext cx="822960" cy="822960"/>
          </a:xfrm>
          <a:prstGeom prst="roundRect">
            <a:avLst>
              <a:gd name="adj" fmla="val 22000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590702"/>
            <a:ext cx="822960" cy="75712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960" b="1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endParaRPr lang="en-US" sz="3960" dirty="0"/>
          </a:p>
        </p:txBody>
      </p:sp>
      <p:sp>
        <p:nvSpPr>
          <p:cNvPr id="5" name="Shape 3"/>
          <p:cNvSpPr/>
          <p:nvPr/>
        </p:nvSpPr>
        <p:spPr>
          <a:xfrm>
            <a:off x="977494" y="1249070"/>
            <a:ext cx="148133" cy="148133"/>
          </a:xfrm>
          <a:prstGeom prst="ellipse">
            <a:avLst/>
          </a:prstGeom>
          <a:solidFill>
            <a:srgbClr val="FF8A3D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786384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A8A39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Yerin.Min  ·  planning-harness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85800" y="246888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spc="300" kern="0" dirty="0">
                <a:solidFill>
                  <a:srgbClr val="FF8A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DEVELOPER GUIDE · 개발자 문서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2834640"/>
            <a:ext cx="109728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F5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Architecture &amp;</a:t>
            </a:r>
            <a:endParaRPr lang="en-US" sz="4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F5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LLM Design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685800" y="452628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SDUI on Cloudflare Workers · 승인 게이트 기반 기획 루프 · RAG를 활용한 분석설계 설계(초안).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85800" y="59436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2026 · Yerin.Min · MIT License · 일부는 설계 제안(초안)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72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spc="200" kern="0" dirty="0">
                <a:solidFill>
                  <a:srgbClr val="FF8A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DEVELOPERS · 개발자 사용법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3504" y="786384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5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이 사이트를 개발에 붙이는 법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828800"/>
            <a:ext cx="5120640" cy="1874520"/>
          </a:xfrm>
          <a:prstGeom prst="roundRect">
            <a:avLst>
              <a:gd name="adj" fmla="val 5854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24128" y="2029968"/>
            <a:ext cx="457200" cy="457200"/>
          </a:xfrm>
          <a:prstGeom prst="ellipse">
            <a:avLst/>
          </a:prstGeom>
          <a:solidFill>
            <a:srgbClr val="FF8A3D"/>
          </a:solidFill>
          <a:ln/>
        </p:spPr>
      </p:sp>
      <p:sp>
        <p:nvSpPr>
          <p:cNvPr id="6" name="Text 4"/>
          <p:cNvSpPr/>
          <p:nvPr/>
        </p:nvSpPr>
        <p:spPr>
          <a:xfrm>
            <a:off x="1024128" y="20116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0A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645920" y="2048256"/>
            <a:ext cx="41148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플러그인으로 스킬 설치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078992" y="2615184"/>
            <a:ext cx="4608576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plugin marketplace add feed-mina/planning-harness</a:t>
            </a:r>
            <a:endParaRPr lang="en-US" sz="1150" dirty="0"/>
          </a:p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어느 프로젝트에서든 8개 기획 스킬 사용.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217920" y="1828800"/>
            <a:ext cx="5120640" cy="1874520"/>
          </a:xfrm>
          <a:prstGeom prst="roundRect">
            <a:avLst>
              <a:gd name="adj" fmla="val 5854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19088" y="2029968"/>
            <a:ext cx="457200" cy="457200"/>
          </a:xfrm>
          <a:prstGeom prst="ellipse">
            <a:avLst/>
          </a:prstGeom>
          <a:solidFill>
            <a:srgbClr val="FF8A3D"/>
          </a:solidFill>
          <a:ln/>
        </p:spPr>
      </p:sp>
      <p:sp>
        <p:nvSpPr>
          <p:cNvPr id="11" name="Text 9"/>
          <p:cNvSpPr/>
          <p:nvPr/>
        </p:nvSpPr>
        <p:spPr>
          <a:xfrm>
            <a:off x="6419088" y="20116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0A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40880" y="2048256"/>
            <a:ext cx="41148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개발 repo에 @claude 봇 연결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473952" y="2615184"/>
            <a:ext cx="4608576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templates/github-actions/claude-dev-bot.yml 복사</a:t>
            </a:r>
            <a:endParaRPr lang="en-US" sz="1150" dirty="0"/>
          </a:p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이슈 댓글 @claude 로 PR 자동 생성.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22960" y="3886200"/>
            <a:ext cx="5120640" cy="1874520"/>
          </a:xfrm>
          <a:prstGeom prst="roundRect">
            <a:avLst>
              <a:gd name="adj" fmla="val 5854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24128" y="4087368"/>
            <a:ext cx="457200" cy="457200"/>
          </a:xfrm>
          <a:prstGeom prst="ellipse">
            <a:avLst/>
          </a:prstGeom>
          <a:solidFill>
            <a:srgbClr val="FF8A3D"/>
          </a:solidFill>
          <a:ln/>
        </p:spPr>
      </p:sp>
      <p:sp>
        <p:nvSpPr>
          <p:cNvPr id="16" name="Text 14"/>
          <p:cNvSpPr/>
          <p:nvPr/>
        </p:nvSpPr>
        <p:spPr>
          <a:xfrm>
            <a:off x="1024128" y="40690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0A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645920" y="4105656"/>
            <a:ext cx="41148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핸드오프 경계 준수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078992" y="4672584"/>
            <a:ext cx="4608576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에이전트는 제안·PR만. 직접 배포·시크릿 변경·리뷰 우회는 금지(사람이 머지).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217920" y="3886200"/>
            <a:ext cx="5120640" cy="1874520"/>
          </a:xfrm>
          <a:prstGeom prst="roundRect">
            <a:avLst>
              <a:gd name="adj" fmla="val 5854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19088" y="4087368"/>
            <a:ext cx="457200" cy="457200"/>
          </a:xfrm>
          <a:prstGeom prst="ellipse">
            <a:avLst/>
          </a:prstGeom>
          <a:solidFill>
            <a:srgbClr val="FF8A3D"/>
          </a:solidFill>
          <a:ln/>
        </p:spPr>
      </p:sp>
      <p:sp>
        <p:nvSpPr>
          <p:cNvPr id="21" name="Text 19"/>
          <p:cNvSpPr/>
          <p:nvPr/>
        </p:nvSpPr>
        <p:spPr>
          <a:xfrm>
            <a:off x="6419088" y="40690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0A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040880" y="4105656"/>
            <a:ext cx="41148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SSOT = spec.md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473952" y="4672584"/>
            <a:ext cx="4608576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모든 산출물의 기준은 spec.md. 규칙은 CLAUDE.md. 충돌은 분해 전에 점검.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457200" y="64190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Yerin.Min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5181448" y="641908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39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 / 8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8991295" y="64190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MIT License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72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spc="200" kern="0" dirty="0">
                <a:solidFill>
                  <a:srgbClr val="FF8A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ARCHITECTURE · 아키텍처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3504" y="786384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5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SDUI on Cloudflare Workers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783080"/>
            <a:ext cx="10515600" cy="4160520"/>
          </a:xfrm>
          <a:prstGeom prst="roundRect">
            <a:avLst>
              <a:gd name="adj" fmla="val 2637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pic>
        <p:nvPicPr>
          <p:cNvPr id="5" name="Image 0" descr="C:\Users\Samsung\AppData\Local\Temp\claude\D--githubPage\b37627d0-3f2a-4c06-9528-b6c52d39d31a\scratchpad\ppt\diagrams\d_arc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0905" y="2057400"/>
            <a:ext cx="7479710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97280" y="5376672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C67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확인된 사실: 앱은 Cloudflare Workers가 SDUI 엔진(sdui-engine.js)과 API를 서빙하는 SPA. 저장/인덱스 계층은 설계 제안.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457200" y="64190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Yerin.Min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5181448" y="641908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39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 / 8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991295" y="64190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MIT License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72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spc="200" kern="0" dirty="0">
                <a:solidFill>
                  <a:srgbClr val="FF8A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CLOUDFLARE · 연결 구조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3504" y="786384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5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무엇을 어디에 매핑하나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828800"/>
            <a:ext cx="10515600" cy="457200"/>
          </a:xfrm>
          <a:prstGeom prst="roundRect">
            <a:avLst>
              <a:gd name="adj" fmla="val 24000"/>
            </a:avLst>
          </a:prstGeom>
          <a:solidFill>
            <a:srgbClr val="1C1C22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05840" y="182880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Cloudflare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108960" y="1828800"/>
            <a:ext cx="6583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역할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784080" y="182880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5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상태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286000"/>
            <a:ext cx="10515600" cy="749808"/>
          </a:xfrm>
          <a:prstGeom prst="roundRect">
            <a:avLst>
              <a:gd name="adj" fmla="val 14634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05840" y="2286000"/>
            <a:ext cx="201168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8A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Workers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108960" y="2286000"/>
            <a:ext cx="658368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SDUI 메타데이터 렌더 · REST API · LLM/gh 호출 오케스트레이션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9784080" y="2286000"/>
            <a:ext cx="13716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D6C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확인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22960" y="3108960"/>
            <a:ext cx="10515600" cy="749808"/>
          </a:xfrm>
          <a:prstGeom prst="roundRect">
            <a:avLst>
              <a:gd name="adj" fmla="val 14634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05840" y="3108960"/>
            <a:ext cx="201168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8A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 / D1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108960" y="3108960"/>
            <a:ext cx="658368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ui_metadata · 세션 · 회의록 메타 저장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9784080" y="3108960"/>
            <a:ext cx="13716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제안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822960" y="3931920"/>
            <a:ext cx="10515600" cy="749808"/>
          </a:xfrm>
          <a:prstGeom prst="roundRect">
            <a:avLst>
              <a:gd name="adj" fmla="val 14634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05840" y="3931920"/>
            <a:ext cx="201168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8A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Vectorize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108960" y="3931920"/>
            <a:ext cx="658368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문서 임베딩 인덱스(RAG 리트리버)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784080" y="3931920"/>
            <a:ext cx="13716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제안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822960" y="4754880"/>
            <a:ext cx="10515600" cy="749808"/>
          </a:xfrm>
          <a:prstGeom prst="roundRect">
            <a:avLst>
              <a:gd name="adj" fmla="val 14634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" y="4754880"/>
            <a:ext cx="201168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8A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R2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3108960" y="4754880"/>
            <a:ext cx="658368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녹음·첨부 원본 보관(민감정보 분리)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9784080" y="4754880"/>
            <a:ext cx="13716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제안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22960" y="5577840"/>
            <a:ext cx="10515600" cy="749808"/>
          </a:xfrm>
          <a:prstGeom prst="roundRect">
            <a:avLst>
              <a:gd name="adj" fmla="val 14634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05840" y="5577840"/>
            <a:ext cx="201168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8A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Pages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3108960" y="5577840"/>
            <a:ext cx="658368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회의록 메이커 정적 배포(docs/)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9784080" y="5577840"/>
            <a:ext cx="137160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D6C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확인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57200" y="64190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Yerin.Min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5181448" y="641908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39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 / 8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8991295" y="64190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MIT License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72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spc="200" kern="0" dirty="0">
                <a:solidFill>
                  <a:srgbClr val="FF8A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LLM DESIGN · RAG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3504" y="786384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5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분석설계에 RAG를 쓰는 법 (설계 제안)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783080"/>
            <a:ext cx="10515600" cy="4160520"/>
          </a:xfrm>
          <a:prstGeom prst="roundRect">
            <a:avLst>
              <a:gd name="adj" fmla="val 2637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pic>
        <p:nvPicPr>
          <p:cNvPr id="5" name="Image 0" descr="C:\Users\Samsung\AppData\Local\Temp\claude\D--githubPage\b37627d0-3f2a-4c06-9528-b6c52d39d31a\scratchpad\ppt\diagrams\d_ra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280" y="3009424"/>
            <a:ext cx="9966960" cy="143351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97280" y="5376672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C67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설계 제안: 문서→chunk→embedding→Vectorize 인덱스, 질의 시 top-k 리트리버로 근거를 모아 LLM이 산출물을 생성.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457200" y="64190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Yerin.Min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5181448" y="641908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39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 / 8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991295" y="64190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MIT License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72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spc="200" kern="0" dirty="0">
                <a:solidFill>
                  <a:srgbClr val="FF8A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LLM DESIGN · 상세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3504" y="786384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5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Chunk · Retriever · 근거 기반 생성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874520"/>
            <a:ext cx="4983480" cy="1828800"/>
          </a:xfrm>
          <a:prstGeom prst="roundRect">
            <a:avLst>
              <a:gd name="adj" fmla="val 6000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2093976"/>
            <a:ext cx="4434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8A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Chunking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115568" y="2651760"/>
            <a:ext cx="4398264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회의록·기획 문서를 문단/토큰 단위로 분할. 헤딩·발화자 경계를 살려 컨텍스트 손실 최소화.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355080" y="1874520"/>
            <a:ext cx="4983480" cy="1828800"/>
          </a:xfrm>
          <a:prstGeom prst="roundRect">
            <a:avLst>
              <a:gd name="adj" fmla="val 6000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629400" y="2093976"/>
            <a:ext cx="4434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8A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Embedding &amp; Index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647688" y="2651760"/>
            <a:ext cx="4398264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청크를 임베딩해 Vectorize에 저장. 회의 날짜·기능 태그를 메타데이터로 부착.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822960" y="4023360"/>
            <a:ext cx="4983480" cy="1828800"/>
          </a:xfrm>
          <a:prstGeom prst="roundRect">
            <a:avLst>
              <a:gd name="adj" fmla="val 6000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97280" y="4242816"/>
            <a:ext cx="4434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8A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Retriever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115568" y="4800600"/>
            <a:ext cx="4398264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분석설계 질의를 임베딩해 top-k 유사 청크 검색. 최근성·태그로 재랭킹.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355080" y="4023360"/>
            <a:ext cx="4983480" cy="1828800"/>
          </a:xfrm>
          <a:prstGeom prst="roundRect">
            <a:avLst>
              <a:gd name="adj" fmla="val 6000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29400" y="4242816"/>
            <a:ext cx="4434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8A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Grounded Generation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647688" y="4800600"/>
            <a:ext cx="4398264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검색 컨텍스트를 프롬프트에 조립해 근거 있는 requirements/logic 산출물 생성. 출처를 함께 남김.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457200" y="64190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Yerin.Min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5181448" y="641908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39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 / 8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991295" y="64190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MIT License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72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spc="200" kern="0" dirty="0">
                <a:solidFill>
                  <a:srgbClr val="FF8A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CONTROL PLANE · 승인 게이트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3504" y="786384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5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스킬 → RAG → 승인 → 핸드오프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783080"/>
            <a:ext cx="10515600" cy="4160520"/>
          </a:xfrm>
          <a:prstGeom prst="roundRect">
            <a:avLst>
              <a:gd name="adj" fmla="val 2637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pic>
        <p:nvPicPr>
          <p:cNvPr id="5" name="Image 0" descr="C:\Users\Samsung\AppData\Local\Temp\claude\D--githubPage\b37627d0-3f2a-4c06-9528-b6c52d39d31a\scratchpad\ppt\diagrams\d_ga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9446" y="2057400"/>
            <a:ext cx="7162629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97280" y="5376672"/>
            <a:ext cx="9966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C67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스킬이 RAG로 근거를 모아 산출물을 만들고, ⚠️ 승인 후에만 dry-run→이슈/PR 핸드오프가 일어납니다.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457200" y="64190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Yerin.Min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5181448" y="641908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39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 / 8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991295" y="64190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MIT License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0972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spc="200" kern="0" dirty="0">
                <a:solidFill>
                  <a:srgbClr val="FF8A3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SUMMARY · 정리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03504" y="786384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5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핵심 요약 &amp; 라이선스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828800"/>
            <a:ext cx="10515600" cy="3108960"/>
          </a:xfrm>
          <a:prstGeom prst="roundRect">
            <a:avLst>
              <a:gd name="adj" fmla="val 3529"/>
            </a:avLst>
          </a:prstGeom>
          <a:solidFill>
            <a:srgbClr val="15151A"/>
          </a:solidFill>
          <a:ln w="12700">
            <a:solidFill>
              <a:srgbClr val="2B2B3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2103120"/>
            <a:ext cx="996696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확인: 앱은 Cloudflare Workers 위 SDUI SPA — 클라이언트 배포 없이 서버 메타데이터로 화면 제어.</a:t>
            </a:r>
            <a:endParaRPr lang="en-US" sz="135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설계 제안: KV/D1·Vectorize·R2로 저장·RAG·원본 분리를 매핑(실제 구성에 맞게 조정 필요).</a:t>
            </a:r>
            <a:endParaRPr lang="en-US" sz="135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RAG(chunk→embed→retriever→grounded generation)로 분석설계 산출물의 근거성을 확보.</a:t>
            </a:r>
            <a:endParaRPr lang="en-US" sz="135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A8A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모든 위험 작업은 승인 게이트 통과 후에만 GitHub에 반영 — 에이전트는 제안·PR까지만.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822960" y="521208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2026 Yerin.Min · planning-harness · Released under the MIT License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64190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Yerin.Min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181448" y="641908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39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 / 8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991295" y="6419088"/>
            <a:ext cx="2743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676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MIT License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Yerin.Min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 Harness — 개발자 문서</dc:title>
  <dc:subject>PptxGenJS Presentation</dc:subject>
  <dc:creator>Yerin Min</dc:creator>
  <cp:lastModifiedBy>Yerin Min</cp:lastModifiedBy>
  <cp:revision>1</cp:revision>
  <dcterms:created xsi:type="dcterms:W3CDTF">2026-07-08T08:58:44Z</dcterms:created>
  <dcterms:modified xsi:type="dcterms:W3CDTF">2026-07-08T08:58:44Z</dcterms:modified>
</cp:coreProperties>
</file>