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22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590702"/>
            <a:ext cx="822960" cy="7571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96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3960" dirty="0"/>
          </a:p>
        </p:txBody>
      </p:sp>
      <p:sp>
        <p:nvSpPr>
          <p:cNvPr id="5" name="Shape 3"/>
          <p:cNvSpPr/>
          <p:nvPr/>
        </p:nvSpPr>
        <p:spPr>
          <a:xfrm>
            <a:off x="977494" y="1249070"/>
            <a:ext cx="148133" cy="148133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786384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  ·  planning-harness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spc="3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 GUIDE · 사용자 가이드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10972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 Harness</a:t>
            </a:r>
            <a:endParaRPr lang="en-US" sz="4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사용 설명서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685800" y="452628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기획자가 명령어 한 줄로 상세기획을 만들고, 승인 게이트를 지나 GitHub 이슈·프로젝트까지 연결하는 회의 앱 사용법.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5943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2026 · Yerin.Min · MIT License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OVERVIEW · 전체 흐름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6단계로 끝내는 사용 흐름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10515600" cy="1828800"/>
          </a:xfrm>
          <a:prstGeom prst="roundRect">
            <a:avLst>
              <a:gd name="adj" fmla="val 6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pic>
        <p:nvPicPr>
          <p:cNvPr id="5" name="Image 0" descr="C:\Users\Samsung\AppData\Local\Temp\claude\D--githubPage\b37627d0-3f2a-4c06-9528-b6c52d39d31a\scratchpad\ppt\diagrams\u_overvi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2415615"/>
            <a:ext cx="9966960" cy="65517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3977640"/>
            <a:ext cx="1371600" cy="1965960"/>
          </a:xfrm>
          <a:prstGeom prst="roundRect">
            <a:avLst>
              <a:gd name="adj" fmla="val 8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414223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8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14400" y="46908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설치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932688" y="5074920"/>
            <a:ext cx="115214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개발환경·ask-todo·Claude Code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2651760" y="3977640"/>
            <a:ext cx="1371600" cy="1965960"/>
          </a:xfrm>
          <a:prstGeom prst="roundRect">
            <a:avLst>
              <a:gd name="adj" fmla="val 8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651760" y="414223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8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743200" y="46908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가입/로그인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2761488" y="5074920"/>
            <a:ext cx="115214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소셜 · 이메일 인증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4480560" y="3977640"/>
            <a:ext cx="1371600" cy="1965960"/>
          </a:xfrm>
          <a:prstGeom prst="roundRect">
            <a:avLst>
              <a:gd name="adj" fmla="val 8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80560" y="414223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8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4572000" y="46908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분석설계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590288" y="5074920"/>
            <a:ext cx="115214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기획 산출물 작성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6309360" y="3977640"/>
            <a:ext cx="1371600" cy="1965960"/>
          </a:xfrm>
          <a:prstGeom prst="roundRect">
            <a:avLst>
              <a:gd name="adj" fmla="val 8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09360" y="414223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8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00800" y="46908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회의록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419088" y="5074920"/>
            <a:ext cx="115214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녹음·자막→AI 요약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8138160" y="3977640"/>
            <a:ext cx="1371600" cy="1965960"/>
          </a:xfrm>
          <a:prstGeom prst="roundRect">
            <a:avLst>
              <a:gd name="adj" fmla="val 8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138160" y="414223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8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229600" y="46908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연결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8247888" y="5074920"/>
            <a:ext cx="115214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토큰·GitHub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9966960" y="3977640"/>
            <a:ext cx="1371600" cy="1965960"/>
          </a:xfrm>
          <a:prstGeom prst="roundRect">
            <a:avLst>
              <a:gd name="adj" fmla="val 8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966960" y="414223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8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10058400" y="4690872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추적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0076688" y="5074920"/>
            <a:ext cx="115214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이슈·프로젝트</a:t>
            </a:r>
            <a:endParaRPr lang="en-US" sz="950" dirty="0"/>
          </a:p>
        </p:txBody>
      </p:sp>
      <p:sp>
        <p:nvSpPr>
          <p:cNvPr id="30" name="Text 27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/ 8</a:t>
            </a:r>
            <a:endParaRPr lang="en-US" sz="900" dirty="0"/>
          </a:p>
        </p:txBody>
      </p:sp>
      <p:sp>
        <p:nvSpPr>
          <p:cNvPr id="32" name="Text 29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1 · 설치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개발환경 · ask-todo · 하네스 설치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24128" y="20299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6" name="Text 4"/>
          <p:cNvSpPr/>
          <p:nvPr/>
        </p:nvSpPr>
        <p:spPr>
          <a:xfrm>
            <a:off x="1024128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45920" y="20482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+ gh CLI 준비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78992" y="26151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Claude Code 설치 후 로그인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GitHub CLI(gh) 설치 → gh auth login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이 두 가지가 GitHub 연결·이슈 생성의 기반입니다.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17920" y="18288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19088" y="20299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11" name="Text 9"/>
          <p:cNvSpPr/>
          <p:nvPr/>
        </p:nvSpPr>
        <p:spPr>
          <a:xfrm>
            <a:off x="6419088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40880" y="20482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planning-harness 플러그인 설치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73952" y="26151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plugin marketplace add feed-mina/planning-harness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plugin install planning-harness@feed-mina-harness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8개 스킬이 프로젝트에 추가됩니다.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22960" y="38862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4128" y="40873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16" name="Text 14"/>
          <p:cNvSpPr/>
          <p:nvPr/>
        </p:nvSpPr>
        <p:spPr>
          <a:xfrm>
            <a:off x="1024128" y="4069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45920" y="41056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ask-todo 자동 기록 설치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78992" y="46725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ask-todo-hub로 대화·작업을 ASK/Todo에 누적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"오늘 대화 ASK에 기록" 한 마디로 로그 생성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git 근거 기반, 추측 없이 append 보존.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217920" y="38862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19088" y="40873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21" name="Text 19"/>
          <p:cNvSpPr/>
          <p:nvPr/>
        </p:nvSpPr>
        <p:spPr>
          <a:xfrm>
            <a:off x="6419088" y="4069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40880" y="41056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프로젝트 설정(.harness/config.env)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73952" y="46725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OWNER / PROJECT_NUMBER / REPO 지정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우선순위: 환경변수 &gt; config.env &gt; 기본값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회의록→GitHub 동기화 대상이 여기서 정해집니다.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/ 8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2 · 가입 / 로그인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소셜 로그인 · 이메일 가입 · 토큰 연결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15600" cy="4160520"/>
          </a:xfrm>
          <a:prstGeom prst="roundRect">
            <a:avLst>
              <a:gd name="adj" fmla="val 2637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pic>
        <p:nvPicPr>
          <p:cNvPr id="5" name="Image 0" descr="C:\Users\Samsung\AppData\Local\Temp\claude\D--githubPage\b37627d0-3f2a-4c06-9528-b6c52d39d31a\scratchpad\ppt\diagrams\u_log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4321" y="2057400"/>
            <a:ext cx="2592879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537667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C6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이메일 가입은 메일 인증 후 마이페이지로, 소셜은 카카오/구글 OAuth로 즉시 진입. 개인 API 키는 브라우저에만 저장됩니다.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/ 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3 · 분석설계 페이지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기획 산출물을 단계별로 생성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10515600" cy="960120"/>
          </a:xfrm>
          <a:prstGeom prst="roundRect">
            <a:avLst>
              <a:gd name="adj" fmla="val 11429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956816"/>
            <a:ext cx="4206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/split-requirements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1938528"/>
            <a:ext cx="56692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기능을 요구사항으로 분해 → requirements.md. ⚠️ 승인 게이트에서 멈추고 모호한 점을 되묻습니다.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22960" y="2907792"/>
            <a:ext cx="10515600" cy="960120"/>
          </a:xfrm>
          <a:prstGeom prst="roundRect">
            <a:avLst>
              <a:gd name="adj" fmla="val 11429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035808"/>
            <a:ext cx="4206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/user-flow · /sequence-diagram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0" y="3017520"/>
            <a:ext cx="56692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분기·예외를 사용자 플로우와 시퀀스 다이어그램으로 시각화(승인 불필요).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2960" y="3986784"/>
            <a:ext cx="10515600" cy="960120"/>
          </a:xfrm>
          <a:prstGeom prst="roundRect">
            <a:avLst>
              <a:gd name="adj" fmla="val 11429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4114800"/>
            <a:ext cx="4206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/logic-check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400" y="4096512"/>
            <a:ext cx="56692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정상·예외·보안·성능 테스트 케이스를 도출. ⚠️ 승인 필요.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2960" y="5065776"/>
            <a:ext cx="10515600" cy="960120"/>
          </a:xfrm>
          <a:prstGeom prst="roundRect">
            <a:avLst>
              <a:gd name="adj" fmla="val 11429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5193792"/>
            <a:ext cx="4206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/search-documents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400" y="5175504"/>
            <a:ext cx="56692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기존 spec.md·산출물에서 근거 문서를 검색해 일관성 유지.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/ 8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4 · 회의록 페이지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녹음·자막 → AI 요약 → 추적 연결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15600" cy="4160520"/>
          </a:xfrm>
          <a:prstGeom prst="roundRect">
            <a:avLst>
              <a:gd name="adj" fmla="val 2637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pic>
        <p:nvPicPr>
          <p:cNvPr id="5" name="Image 0" descr="C:\Users\Samsung\AppData\Local\Temp\claude\D--githubPage\b37627d0-3f2a-4c06-9528-b6c52d39d31a\scratchpad\ppt\diagrams\u_meet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3396752"/>
            <a:ext cx="9966960" cy="6588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537667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C6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자막(.vtt/.srt)·브라우저 녹음을 파싱하고 본인 키로 AI 요약. 출력 Markdown이 곧 동기화 입력이 됩니다.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 / 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 5–6 · GITHUB 연결 &amp; 추적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토큰 연결 → 승인 → 이슈·프로젝트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15600" cy="4160520"/>
          </a:xfrm>
          <a:prstGeom prst="roundRect">
            <a:avLst>
              <a:gd name="adj" fmla="val 2637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pic>
        <p:nvPicPr>
          <p:cNvPr id="5" name="Image 0" descr="C:\Users\Samsung\AppData\Local\Temp\claude\D--githubPage\b37627d0-3f2a-4c06-9528-b6c52d39d31a\scratchpad\ppt\diagrams\u_githu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1508" y="2057400"/>
            <a:ext cx="4878504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537667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C6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토큰을 연결하면 회의록의 할 일이 dry-run 미리보기 → "승인" → GitHub Issues·Project 항목으로 생성됩니다. 승인 없이는 아무것도 쓰지 않습니다.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/ 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PRINCIPLE · 원칙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승인 게이트 — 안전한 자동화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3139440" cy="3291840"/>
          </a:xfrm>
          <a:prstGeom prst="roundRect">
            <a:avLst>
              <a:gd name="adj" fmla="val 3495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240280"/>
            <a:ext cx="259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8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승인 게이트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115568" y="2926080"/>
            <a:ext cx="2554224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요구사항 분해·테스트·Git 반영·핸드오프는 사람이 "승인"하기 전까지 외부에 쓰지 않습니다.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11040" y="1920240"/>
            <a:ext cx="3139440" cy="3291840"/>
          </a:xfrm>
          <a:prstGeom prst="roundRect">
            <a:avLst>
              <a:gd name="adj" fmla="val 3495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85360" y="2240280"/>
            <a:ext cx="259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8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🔑 본인 키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803648" y="2926080"/>
            <a:ext cx="2554224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요약·분석은 브라우저 localStorage의 사용자 본인 키로만 호출됩니다.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99120" y="1920240"/>
            <a:ext cx="3139440" cy="3291840"/>
          </a:xfrm>
          <a:prstGeom prst="roundRect">
            <a:avLst>
              <a:gd name="adj" fmla="val 3495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73440" y="2240280"/>
            <a:ext cx="259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F8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📁 산출물 보존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491728" y="2926080"/>
            <a:ext cx="2554224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 결과물은 outputs/&lt;날짜&gt;/ 에 누적되어 추적·재현이 가능합니다.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22960" y="55778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2026 Yerin.Min · planning-harness · Released under the MIT License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 / 8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Yerin.Min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Harness — 사용자 가이드</dc:title>
  <dc:subject>PptxGenJS Presentation</dc:subject>
  <dc:creator>Yerin Min</dc:creator>
  <cp:lastModifiedBy>Yerin Min</cp:lastModifiedBy>
  <cp:revision>1</cp:revision>
  <dcterms:created xsi:type="dcterms:W3CDTF">2026-07-08T08:58:44Z</dcterms:created>
  <dcterms:modified xsi:type="dcterms:W3CDTF">2026-07-08T08:58:44Z</dcterms:modified>
</cp:coreProperties>
</file>